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000">
                <a:solidFill>
                  <a:srgbClr val="434343"/>
                </a:solidFill>
              </a:rPr>
              <a:t>It empowers users to act swiftly in dangerous situations with discreet, accessible resources while promoting proactive safety measures to help avoid risks. By integrating real-time safety alerts and community-driven tools, SafeHer fosters confidence and control over personal security in both public and private spaces.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b="1" lang="en-IE" sz="1000">
                <a:solidFill>
                  <a:srgbClr val="434343"/>
                </a:solidFill>
              </a:rPr>
              <a:t>Why This Project?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Market Gap</a:t>
            </a:r>
            <a:r>
              <a:rPr lang="en-IE" sz="1000">
                <a:solidFill>
                  <a:srgbClr val="434343"/>
                </a:solidFill>
              </a:rPr>
              <a:t>: Existing safety solutions often address isolated aspects of safety, lacking a holistic approach.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User-Centric Design</a:t>
            </a:r>
            <a:r>
              <a:rPr lang="en-IE" sz="1000">
                <a:solidFill>
                  <a:srgbClr val="434343"/>
                </a:solidFill>
              </a:rPr>
              <a:t>: Developed based on personal experiences and feedback from women dissatisfied with current tools.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Ease of Use</a:t>
            </a:r>
            <a:r>
              <a:rPr lang="en-IE" sz="1000">
                <a:solidFill>
                  <a:srgbClr val="434343"/>
                </a:solidFill>
              </a:rPr>
              <a:t>: Focus on simplicity and reliability, enabling discrete activation in high-pressure situations.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Proactive Measures</a:t>
            </a:r>
            <a:r>
              <a:rPr lang="en-IE" sz="1000">
                <a:solidFill>
                  <a:srgbClr val="434343"/>
                </a:solidFill>
              </a:rPr>
              <a:t>: Combines real-time alerts with preventive strategies to help users avoid dangerous situations.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Empowerment</a:t>
            </a:r>
            <a:r>
              <a:rPr lang="en-IE" sz="1000">
                <a:solidFill>
                  <a:srgbClr val="434343"/>
                </a:solidFill>
              </a:rPr>
              <a:t>: Aims to enhance women's confidence and control over their personal safety in everyday life.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87eccc46b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Target Market Size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Growing Demand</a:t>
            </a:r>
            <a:r>
              <a:rPr lang="en-IE" sz="1000">
                <a:solidFill>
                  <a:srgbClr val="434343"/>
                </a:solidFill>
              </a:rPr>
              <a:t>: Increasing need for women's safety tools amid rising harassment and assault.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Market Growth</a:t>
            </a:r>
            <a:r>
              <a:rPr lang="en-IE" sz="1000">
                <a:solidFill>
                  <a:srgbClr val="434343"/>
                </a:solidFill>
              </a:rPr>
              <a:t>: Significant growth in the use of personal safety apps, particularly in urban areas.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Customer Segments / Users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Women &amp; Students</a:t>
            </a:r>
            <a:r>
              <a:rPr lang="en-IE" sz="1000">
                <a:solidFill>
                  <a:srgbClr val="434343"/>
                </a:solidFill>
              </a:rPr>
              <a:t>: Those commuting or working late.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Fitness Enthusiasts: </a:t>
            </a:r>
            <a:r>
              <a:rPr lang="en-IE" sz="1000">
                <a:solidFill>
                  <a:srgbClr val="434343"/>
                </a:solidFill>
              </a:rPr>
              <a:t>People going for an early morning run and a night run.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Arial"/>
              <a:buChar char="●"/>
            </a:pPr>
            <a:r>
              <a:rPr b="1" lang="en-IE" sz="1000">
                <a:solidFill>
                  <a:srgbClr val="434343"/>
                </a:solidFill>
              </a:rPr>
              <a:t>Survivors of Violence:</a:t>
            </a:r>
            <a:r>
              <a:rPr lang="en-IE" sz="1000">
                <a:solidFill>
                  <a:srgbClr val="434343"/>
                </a:solidFill>
              </a:rPr>
              <a:t> People who have past trauma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Main Value Proposition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Comprehensive Solution</a:t>
            </a:r>
            <a:r>
              <a:rPr lang="en-IE" sz="1000">
                <a:solidFill>
                  <a:srgbClr val="434343"/>
                </a:solidFill>
              </a:rPr>
              <a:t>: Offers proactive safety measures (safe routes, hazard reporting) alongside emergency response tools (emergency buttons, real-time tracking).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Discretion and Ease of Use</a:t>
            </a:r>
            <a:r>
              <a:rPr lang="en-IE" sz="1000">
                <a:solidFill>
                  <a:srgbClr val="434343"/>
                </a:solidFill>
              </a:rPr>
              <a:t>: Designed for quick, discreet activation in high-stress situations, addressing key user pain points.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Unique Features</a:t>
            </a:r>
            <a:r>
              <a:rPr lang="en-IE" sz="1000">
                <a:solidFill>
                  <a:srgbClr val="434343"/>
                </a:solidFill>
              </a:rPr>
              <a:t>: Includes voice-command activation, fake call generator, and automatic audio/video recording.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Adaptability</a:t>
            </a:r>
            <a:r>
              <a:rPr lang="en-IE" sz="1000">
                <a:solidFill>
                  <a:srgbClr val="434343"/>
                </a:solidFill>
              </a:rPr>
              <a:t>: Customisable safety features appealing to diverse user needs, including parents and guardians.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02" name="Google Shape;102;g3087eccc46b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87eccc46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Primary Research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Focus Groups</a:t>
            </a:r>
            <a:r>
              <a:rPr lang="en-IE" sz="1000">
                <a:solidFill>
                  <a:srgbClr val="434343"/>
                </a:solidFill>
              </a:rPr>
              <a:t>: Conduct sessions with women to explore their experiences with current safety apps, identifying gaps and desired features for SafeHer.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Interviews</a:t>
            </a:r>
            <a:r>
              <a:rPr lang="en-IE" sz="1000">
                <a:solidFill>
                  <a:srgbClr val="434343"/>
                </a:solidFill>
              </a:rPr>
              <a:t>: Engage potential users and safety advocates in one-on-one discussions to gather qualitative insights on their needs.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Secondary Research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Market Reports</a:t>
            </a:r>
            <a:r>
              <a:rPr lang="en-IE" sz="1000">
                <a:solidFill>
                  <a:srgbClr val="434343"/>
                </a:solidFill>
              </a:rPr>
              <a:t>: Analyze reports on personal safety app growth, user demographics, and trends.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Academic Studies</a:t>
            </a:r>
            <a:r>
              <a:rPr lang="en-IE" sz="1000">
                <a:solidFill>
                  <a:srgbClr val="434343"/>
                </a:solidFill>
              </a:rPr>
              <a:t>: Review research on women's safety issues and technology adoption for context.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Competitor Analysis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Market Overview</a:t>
            </a:r>
            <a:r>
              <a:rPr lang="en-IE" sz="1000">
                <a:solidFill>
                  <a:srgbClr val="434343"/>
                </a:solidFill>
              </a:rPr>
              <a:t>: Examine the landscape of personal safety apps and key competitors.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Feature Comparison</a:t>
            </a:r>
            <a:r>
              <a:rPr lang="en-IE" sz="1000">
                <a:solidFill>
                  <a:srgbClr val="434343"/>
                </a:solidFill>
              </a:rPr>
              <a:t>: Create a chart comparing essential features like emergency alerts and tracking.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User Feedback</a:t>
            </a:r>
            <a:r>
              <a:rPr lang="en-IE" sz="1000">
                <a:solidFill>
                  <a:srgbClr val="434343"/>
                </a:solidFill>
              </a:rPr>
              <a:t>: Summarize reviews from competing apps to highlight pain points.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Differentiation</a:t>
            </a:r>
            <a:r>
              <a:rPr lang="en-IE" sz="1000">
                <a:solidFill>
                  <a:srgbClr val="434343"/>
                </a:solidFill>
              </a:rPr>
              <a:t>: Showcase SafeHer's unique features, such as a fake call generator and voice activation.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Planned Market Validation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Focus Group Feedback</a:t>
            </a:r>
            <a:r>
              <a:rPr lang="en-IE" sz="1000">
                <a:solidFill>
                  <a:srgbClr val="434343"/>
                </a:solidFill>
              </a:rPr>
              <a:t>: Utilize insights from focus groups to inform feature enhancements for SafeHer.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111" name="Google Shape;111;g3087eccc46b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87eccc46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Expected Technical Delivery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Initial Platform</a:t>
            </a:r>
            <a:r>
              <a:rPr lang="en-IE" sz="1000">
                <a:solidFill>
                  <a:srgbClr val="434343"/>
                </a:solidFill>
              </a:rPr>
              <a:t>: A fully functional web-based platform that serves as a prototype, focusing on core functionality, user testing, and refinement.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Transition to Mobile App</a:t>
            </a:r>
            <a:r>
              <a:rPr lang="en-IE" sz="1000">
                <a:solidFill>
                  <a:srgbClr val="434343"/>
                </a:solidFill>
              </a:rPr>
              <a:t>: Development of a beta-version mobile app after stabilizing the web platform, ensuring a consistent user experience across both platforms.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Technical Infrastructure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Mobile App Development</a:t>
            </a:r>
            <a:r>
              <a:rPr lang="en-IE" sz="1000">
                <a:solidFill>
                  <a:srgbClr val="434343"/>
                </a:solidFill>
              </a:rPr>
              <a:t>: Utilising React Native for a cross-platform solution (iOS and Android).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Backend Technologies</a:t>
            </a:r>
            <a:r>
              <a:rPr lang="en-IE" sz="1000">
                <a:solidFill>
                  <a:srgbClr val="434343"/>
                </a:solidFill>
              </a:rPr>
              <a:t>: Employing Node.js and AWS for cloud storage, messaging, and real-time GPS data management.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E" sz="1000">
                <a:solidFill>
                  <a:srgbClr val="434343"/>
                </a:solidFill>
              </a:rPr>
              <a:t>Prototype Delivery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000"/>
              <a:buFont typeface="Roboto"/>
              <a:buChar char="●"/>
            </a:pPr>
            <a:r>
              <a:rPr b="1" lang="en-IE" sz="1000">
                <a:solidFill>
                  <a:srgbClr val="434343"/>
                </a:solidFill>
              </a:rPr>
              <a:t>Working Prototype</a:t>
            </a:r>
            <a:r>
              <a:rPr lang="en-IE" sz="1000">
                <a:solidFill>
                  <a:srgbClr val="434343"/>
                </a:solidFill>
              </a:rPr>
              <a:t>: Yes, the initial web-based platform will function as a working prototype, allowing for user feedback and iterative improvements before launching the mobile app.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118" name="Google Shape;118;g3087eccc46b_0_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87eccc46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125" name="Google Shape;125;g3087eccc46b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87eccc46b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87eccc46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1C7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1524000" y="1110675"/>
            <a:ext cx="9144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IE">
                <a:latin typeface="Arial"/>
                <a:ea typeface="Arial"/>
                <a:cs typeface="Arial"/>
                <a:sym typeface="Arial"/>
              </a:rPr>
              <a:t>SafeHer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24000" y="3756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Kheeleswari Devi Ramanjooloo - 21340941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SammyJoe Macri - 21707659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E">
                <a:latin typeface="Arial"/>
                <a:ea typeface="Arial"/>
                <a:cs typeface="Arial"/>
                <a:sym typeface="Arial"/>
              </a:rPr>
              <a:t>Staff consulted: Cathal Gurrin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0" y="0"/>
            <a:ext cx="12192000" cy="1371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8200" y="1454176"/>
            <a:ext cx="105156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IE" sz="1800">
                <a:latin typeface="Arial"/>
                <a:ea typeface="Arial"/>
                <a:cs typeface="Arial"/>
                <a:sym typeface="Arial"/>
              </a:rPr>
              <a:t>SafeHer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sz="1800">
                <a:latin typeface="Arial"/>
                <a:ea typeface="Arial"/>
                <a:cs typeface="Arial"/>
                <a:sym typeface="Arial"/>
              </a:rPr>
              <a:t>Mobile application designed to enhance personal safety for women by providing a comprehensive suite of security features.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E" sz="1900">
                <a:latin typeface="Arial"/>
                <a:ea typeface="Arial"/>
                <a:cs typeface="Arial"/>
                <a:sym typeface="Arial"/>
              </a:rPr>
              <a:t>Why This Project?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Market Gap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User-Centric Design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Ease of Use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Proactive Measures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Empowerment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24050" l="12620" r="16758" t="28427"/>
          <a:stretch/>
        </p:blipFill>
        <p:spPr>
          <a:xfrm>
            <a:off x="5814925" y="3324125"/>
            <a:ext cx="5146326" cy="23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0" y="0"/>
            <a:ext cx="12192000" cy="1371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 Rationale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57850" y="1669875"/>
            <a:ext cx="42822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latin typeface="Arial"/>
                <a:ea typeface="Arial"/>
                <a:cs typeface="Arial"/>
                <a:sym typeface="Arial"/>
              </a:rPr>
              <a:t>Target Market Size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Growing Demand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Market Growth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latin typeface="Arial"/>
                <a:ea typeface="Arial"/>
                <a:cs typeface="Arial"/>
                <a:sym typeface="Arial"/>
              </a:rPr>
              <a:t>Customer Segments / Users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Women &amp; Students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Fitness Enthusiasts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latin typeface="Arial"/>
                <a:ea typeface="Arial"/>
                <a:cs typeface="Arial"/>
                <a:sym typeface="Arial"/>
              </a:rPr>
              <a:t>Main Value Proposition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Comprehensive Solution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Unique Features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IE" sz="1500">
                <a:latin typeface="Arial"/>
                <a:ea typeface="Arial"/>
                <a:cs typeface="Arial"/>
                <a:sym typeface="Arial"/>
              </a:rPr>
              <a:t>Adaptability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s response chart. Question title: How often do you feel concerned about your personal safety in public spaces?&#10;. Number of responses: 22 responses." id="106" name="Google Shape;106;p16" title="How often do you feel concerned about your personal safety in public space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425" y="1793625"/>
            <a:ext cx="4857754" cy="217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ould you use an app designed to enhance personal safety, like SafeHer, in situations where you feel unsafe?&#10;. Number of responses: 22 responses." id="107" name="Google Shape;107;p16" title="Would you use an app designed to enhance personal safety, like SafeHer, in situations where you feel unsafe?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875" y="1870934"/>
            <a:ext cx="4462177" cy="2024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gender?&#10;&#10;. Number of responses: 20 responses." id="108" name="Google Shape;108;p16" title="What is your gender?&#10;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500" y="4316400"/>
            <a:ext cx="4800051" cy="21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0" y="0"/>
            <a:ext cx="12192000" cy="1371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 and Secondary Research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932800" y="1517250"/>
            <a:ext cx="4368300" cy="4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400">
                <a:latin typeface="Arial"/>
                <a:ea typeface="Arial"/>
                <a:cs typeface="Arial"/>
                <a:sym typeface="Arial"/>
              </a:rPr>
              <a:t>Primary Research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Surveys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Interviews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400">
                <a:latin typeface="Arial"/>
                <a:ea typeface="Arial"/>
                <a:cs typeface="Arial"/>
                <a:sym typeface="Arial"/>
              </a:rPr>
              <a:t>Secondary Research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Market Reports/News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400">
                <a:latin typeface="Arial"/>
                <a:ea typeface="Arial"/>
                <a:cs typeface="Arial"/>
                <a:sym typeface="Arial"/>
              </a:rPr>
              <a:t>Competitor Analysis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Feature Comparison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User Feedback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Unique selling point (fake call)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400">
                <a:latin typeface="Arial"/>
                <a:ea typeface="Arial"/>
                <a:cs typeface="Arial"/>
                <a:sym typeface="Arial"/>
              </a:rPr>
              <a:t>Planned Market Validation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IE" sz="1400">
                <a:latin typeface="Arial"/>
                <a:ea typeface="Arial"/>
                <a:cs typeface="Arial"/>
                <a:sym typeface="Arial"/>
              </a:rPr>
              <a:t>Focus Group debrief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750" y="1746600"/>
            <a:ext cx="5130924" cy="430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0" y="0"/>
            <a:ext cx="12192000" cy="1371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Technical Delivery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1109450" y="1567725"/>
            <a:ext cx="5742300" cy="4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E" sz="1600">
                <a:latin typeface="Arial"/>
                <a:ea typeface="Arial"/>
                <a:cs typeface="Arial"/>
                <a:sym typeface="Arial"/>
              </a:rPr>
              <a:t>Expected Technical Delivery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Initial Platform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Transition to Mobile App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E" sz="1600">
                <a:latin typeface="Arial"/>
                <a:ea typeface="Arial"/>
                <a:cs typeface="Arial"/>
                <a:sym typeface="Arial"/>
              </a:rPr>
              <a:t>Technical Infrastructure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Mobile App Development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Backend Technologies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IE" sz="1600">
                <a:latin typeface="Arial"/>
                <a:ea typeface="Arial"/>
                <a:cs typeface="Arial"/>
                <a:sym typeface="Arial"/>
              </a:rPr>
              <a:t>Prototype Delivery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-IE" sz="1600">
                <a:latin typeface="Arial"/>
                <a:ea typeface="Arial"/>
                <a:cs typeface="Arial"/>
                <a:sym typeface="Arial"/>
              </a:rPr>
              <a:t>Working Prototype</a:t>
            </a:r>
            <a:r>
              <a:rPr lang="en-IE" sz="1600">
                <a:latin typeface="Arial"/>
                <a:ea typeface="Arial"/>
                <a:cs typeface="Arial"/>
                <a:sym typeface="Arial"/>
              </a:rPr>
              <a:t>: Yes, the initial web-based platform will function as a working prototype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300" y="1942525"/>
            <a:ext cx="4992974" cy="37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0" y="0"/>
            <a:ext cx="12192000" cy="1371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Proposed Timeline of Activities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4879" t="0"/>
          <a:stretch/>
        </p:blipFill>
        <p:spPr>
          <a:xfrm>
            <a:off x="824825" y="1471725"/>
            <a:ext cx="10542351" cy="52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48525" y="2425175"/>
            <a:ext cx="8235000" cy="10464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40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b="1" sz="4400">
              <a:solidFill>
                <a:srgbClr val="351C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character from south park is holding a microphone and asking &quot; are there any questions &quot; (provided by Tenor)"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6075" y="3795375"/>
            <a:ext cx="2775601" cy="277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